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6" r:id="rId12"/>
    <p:sldId id="25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>
        <p:scale>
          <a:sx n="67" d="100"/>
          <a:sy n="67" d="100"/>
        </p:scale>
        <p:origin x="64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AF4D4-09D4-4B32-84B6-CCC0F521B3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539D95-F502-482A-8CB9-C639DD97E0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218455-4942-47C8-B4BA-25E442DB1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4D518-D272-4F1B-A326-E15BB8344645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E6B053-AAF9-4D40-9989-25483D6B1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35494-7101-4B0F-8F8D-C2F88288B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8106-A0D6-46F7-8E39-62DC21463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075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7077F-FD93-42FC-AF77-5EBC7AD58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8093FC-198D-4D6B-9DD9-33FFAD2515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3B82C1-A333-4966-9560-079773BCE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4D518-D272-4F1B-A326-E15BB8344645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D88CE-8CE0-40D3-BBB7-20C3FF910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2E0DA0-C978-460E-9D9F-DE3AE78A8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8106-A0D6-46F7-8E39-62DC21463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113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6EA1D2-0688-47C5-83BC-AC7029F28C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73C602-1736-4279-985E-EE484228D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EEFA2E-CF52-470F-8B2B-B4E582955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4D518-D272-4F1B-A326-E15BB8344645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303CDC-092E-4566-8F42-5C8019693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E6232-8A64-429D-A3FC-D80DEE53A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8106-A0D6-46F7-8E39-62DC21463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070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AEE7-4B8D-4BB5-BC73-01B1B7574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A767A-F1CE-490C-8C00-3D569E477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9C8A7F-C6D8-4FD4-92C6-A3C7A7712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4D518-D272-4F1B-A326-E15BB8344645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B3803-E9D2-436D-A2D4-D367A921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AA217-FC5F-4E28-96F6-1431612F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8106-A0D6-46F7-8E39-62DC21463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387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BD0E3-4C59-43AF-A86E-977B6481E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FC973B-DC17-44E0-98B9-C511AA22D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DC6DB9-907E-481C-8C9E-56A16839A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4D518-D272-4F1B-A326-E15BB8344645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C25B9-6F48-4DAE-900D-E6D54B92A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56775-05BB-42BD-A15C-1C9C4D90E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8106-A0D6-46F7-8E39-62DC21463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96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B783E-3E1C-4324-B297-00E7EEACD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CDF45-EB0A-4AC2-9F40-BDEDF1D188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DC5D13-A62B-4987-BFF6-A62D23CCB0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D57F91-09D7-42A1-909A-6382637B8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4D518-D272-4F1B-A326-E15BB8344645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B1111C-23E4-4036-AA75-F9695C6E2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09DA2D-DE9E-4871-9C4E-71619A66C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8106-A0D6-46F7-8E39-62DC21463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184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BE8C9-CAC0-4B61-B294-08297C6E2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332E0B-A778-46FD-B754-E2A35B0E8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FACF6C-8655-4991-A8C2-16944D76E9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5C311A-D903-480E-8A57-02765FD304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6EDC0D-45CB-4B3F-A6AE-7F4A0EE394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101E41-412F-4DA1-B591-D843B0EE4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4D518-D272-4F1B-A326-E15BB8344645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17A771-1233-4AC1-98A0-0FE2D3186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13F744-93C0-477D-B620-951E2EFE2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8106-A0D6-46F7-8E39-62DC21463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437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915F0-0B59-43E1-800A-0596AAC3C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BB7659-4729-4D0E-B911-A5674B451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4D518-D272-4F1B-A326-E15BB8344645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1F56A2-1587-4ECC-A08B-016EF2C7E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CEDFEA-A375-499B-B8D3-988B8B305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8106-A0D6-46F7-8E39-62DC21463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024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FEC8FE-4907-40FA-A891-18C6CE30D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4D518-D272-4F1B-A326-E15BB8344645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7D7E5F-9332-44B7-BF56-948BAC37A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379C76-72EC-41E2-8B85-789635B49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8106-A0D6-46F7-8E39-62DC21463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881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F7549-021B-4F18-8685-03A827EDF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47AFD-9226-4784-9B2F-16A9E78059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25C073-3EA1-40B7-A509-6CD183F12C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8338AC-520F-4126-BD18-B4370D5AA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4D518-D272-4F1B-A326-E15BB8344645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B19A1C-0BCC-4615-8B11-AF8697E48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45BD61-9BC7-4200-9FCF-5C2F5F719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8106-A0D6-46F7-8E39-62DC21463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200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FE56C-D34D-4DEB-AA14-E0647529B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E64417-89AC-4907-9585-0EE6071BA5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302F4A-881A-4DCB-A043-7CF6B1C925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681101-EEA7-419C-8195-35DD6348B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4D518-D272-4F1B-A326-E15BB8344645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E929CB-810C-408B-9449-1777361BE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E2BB6C-4316-4D79-8039-16770CFC5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8106-A0D6-46F7-8E39-62DC21463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651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5AC068-9246-411F-AE5A-F5DFF9792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049A39-FC6A-4206-A313-7FFC56D898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922246-6CBC-428F-81B2-98E77CB1DE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B4D518-D272-4F1B-A326-E15BB8344645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0970D-A277-472E-BFFA-6F99F215C0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BAC9A-87D7-4DE9-A694-E6C753197B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8C8106-A0D6-46F7-8E39-62DC21463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462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E52554-61E1-4D57-9AD4-1B9B10FB63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927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BB8822-C80A-4BEE-8407-E19E830B71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775" y="1200150"/>
            <a:ext cx="9105900" cy="4626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031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3B21615-D6A8-43DB-9DBF-BA12E38954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83" r="4374" b="7222"/>
          <a:stretch/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922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76B614-36D8-4CE1-A72B-63FE989E61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701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1412EE-DF97-4660-876B-6DC39F2715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2758"/>
            <a:ext cx="12192000" cy="611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272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DD6B63-31EB-46C6-B289-941A7A4E37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717" y="1297212"/>
            <a:ext cx="7187615" cy="48707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2BCB7C-A0C9-4B88-8B81-2ABE7B2C3ED4}"/>
              </a:ext>
            </a:extLst>
          </p:cNvPr>
          <p:cNvSpPr txBox="1"/>
          <p:nvPr/>
        </p:nvSpPr>
        <p:spPr>
          <a:xfrm>
            <a:off x="1838325" y="505394"/>
            <a:ext cx="5774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LSTM Architecture</a:t>
            </a:r>
          </a:p>
        </p:txBody>
      </p:sp>
    </p:spTree>
    <p:extLst>
      <p:ext uri="{BB962C8B-B14F-4D97-AF65-F5344CB8AC3E}">
        <p14:creationId xmlns:p14="http://schemas.microsoft.com/office/powerpoint/2010/main" val="1537719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C880DE-EED0-4379-A7D0-D6BFE06250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01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6EF5E8-87D1-4337-956C-8E767AEE85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643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2F8F29-4CA8-409D-8B5C-6C34677610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633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CBE75F-68DA-4174-8FA3-9E9B1FE35C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341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7E053C-0624-4183-B534-E864A1B695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628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578346-2F69-4310-BEDF-2ED9CF7713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242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</Words>
  <Application>Microsoft Office PowerPoint</Application>
  <PresentationFormat>Widescreen</PresentationFormat>
  <Paragraphs>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vamshi krishna</dc:creator>
  <cp:lastModifiedBy>vamshi krishna</cp:lastModifiedBy>
  <cp:revision>2</cp:revision>
  <dcterms:created xsi:type="dcterms:W3CDTF">2020-06-27T14:34:22Z</dcterms:created>
  <dcterms:modified xsi:type="dcterms:W3CDTF">2020-06-27T14:46:27Z</dcterms:modified>
</cp:coreProperties>
</file>

<file path=docProps/thumbnail.jpeg>
</file>